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FF4FC44-E93A-4258-84CC-4A098355E5C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020726B-7174-494B-9D68-D6A001D347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7239000" cy="25374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МУНИЦИПАЛЬНОЕ ОБРАЗОВАНИЕ</a:t>
            </a:r>
            <a:br>
              <a:rPr lang="ru-RU" dirty="0" smtClean="0"/>
            </a:br>
            <a:r>
              <a:rPr lang="ru-RU" dirty="0" smtClean="0"/>
              <a:t>«Гостицкое сельское поселение»</a:t>
            </a:r>
            <a:endParaRPr lang="ru-RU" dirty="0"/>
          </a:p>
        </p:txBody>
      </p:sp>
      <p:pic>
        <p:nvPicPr>
          <p:cNvPr id="4" name="Содержимое 3" descr="gerb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78" y="500042"/>
            <a:ext cx="1498413" cy="173968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57364"/>
            <a:ext cx="7643866" cy="1714504"/>
          </a:xfrm>
        </p:spPr>
        <p:txBody>
          <a:bodyPr>
            <a:noAutofit/>
          </a:bodyPr>
          <a:lstStyle/>
          <a:p>
            <a:pPr algn="ctr"/>
            <a:r>
              <a:rPr lang="ru-RU" sz="4900" dirty="0" smtClean="0"/>
              <a:t>Спасибо за внимание!</a:t>
            </a:r>
            <a:endParaRPr lang="ru-RU" sz="4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Участник конкурса в номинации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«ЛУЧШИЙ ПРЕДСТАВИТЕЛЬ ИНИЦИАТИВНОЙ КОМИССИИ ЛЕНИНГРАДСКОЙ ОБЛАСТИ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5000636"/>
            <a:ext cx="36671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АРТЕМЕНКО </a:t>
            </a:r>
            <a:r>
              <a:rPr lang="ru-RU" dirty="0" smtClean="0"/>
              <a:t>Елена Валентиновна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>ЧЛЕН ИНИЦИАТИВНОЙ КОМИССИИ АДМИНИСТРАТИВНОГО ЦЕНТРА Д. ГОСТИЦЫ</a:t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>ЧЛЕН ДОБРОВОЛЬНОЙ НАРОДНОЙ ДРУЖИНЫ ГОСТИЦКОГО СЕЛЬСКОГО </a:t>
            </a: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>ПОСЕЛЕНИЯ</a:t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>ЧЛЕН ДОБРОВОЛЬНОЙ ПОЖАРНОЙ КОМАНДЫ ГОСТИЦКОГО СЕЛЬСКОГО ПОСЕЛЕНИЯ</a:t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1800" i="1" cap="none" dirty="0" smtClean="0">
                <a:solidFill>
                  <a:schemeClr val="tx2"/>
                </a:solidFill>
                <a:latin typeface="+mn-lt"/>
              </a:rPr>
            </a:br>
            <a:r>
              <a:rPr lang="ru-RU" sz="1800" i="1" cap="none" dirty="0" smtClean="0">
                <a:solidFill>
                  <a:schemeClr val="tx2"/>
                </a:solidFill>
                <a:latin typeface="+mn-lt"/>
              </a:rPr>
              <a:t>ВОЛОНТЕР ГОСТИЦКОГО СЕЛЬСКОГО ПОСЕЛЕНИЯ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74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400425" cy="5101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7381876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Участие в торжественно-траурных митингах: возложение венков и цветов к братскому захоронению </a:t>
            </a:r>
            <a:endParaRPr lang="ru-RU" sz="2400" dirty="0"/>
          </a:p>
        </p:txBody>
      </p:sp>
      <p:pic>
        <p:nvPicPr>
          <p:cNvPr id="8" name="Содержимое 7" descr="IMG_743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5474">
            <a:off x="500034" y="1500174"/>
            <a:ext cx="3677836" cy="2452370"/>
          </a:xfrm>
        </p:spPr>
      </p:pic>
      <p:pic>
        <p:nvPicPr>
          <p:cNvPr id="9" name="Рисунок 8" descr="IMG_74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1270">
            <a:off x="4468628" y="1438229"/>
            <a:ext cx="3286148" cy="2464611"/>
          </a:xfrm>
          <a:prstGeom prst="rect">
            <a:avLst/>
          </a:prstGeom>
        </p:spPr>
      </p:pic>
      <p:pic>
        <p:nvPicPr>
          <p:cNvPr id="10" name="Рисунок 9" descr="IMG_74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5178" y="4095637"/>
            <a:ext cx="3047989" cy="22859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3829048" cy="3357586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 инициативе Елены </a:t>
            </a:r>
            <a:r>
              <a:rPr lang="ru-RU" sz="2000" dirty="0" err="1" smtClean="0"/>
              <a:t>валентиновны</a:t>
            </a:r>
            <a:r>
              <a:rPr lang="ru-RU" sz="2000" dirty="0" smtClean="0"/>
              <a:t> на территории </a:t>
            </a:r>
            <a:r>
              <a:rPr lang="ru-RU" sz="2000" dirty="0" err="1" smtClean="0"/>
              <a:t>гостицкого</a:t>
            </a:r>
            <a:r>
              <a:rPr lang="ru-RU" sz="2000" dirty="0" smtClean="0"/>
              <a:t> сельского поселения обустроено:</a:t>
            </a:r>
            <a:br>
              <a:rPr lang="ru-RU" sz="2000" dirty="0" smtClean="0"/>
            </a:br>
            <a:r>
              <a:rPr lang="ru-RU" sz="2000" dirty="0" smtClean="0"/>
              <a:t>- Хоккейная площадка;</a:t>
            </a:r>
            <a:br>
              <a:rPr lang="ru-RU" sz="2000" dirty="0" smtClean="0"/>
            </a:br>
            <a:r>
              <a:rPr lang="ru-RU" sz="2000" dirty="0" smtClean="0"/>
              <a:t>- построена сцена, </a:t>
            </a:r>
            <a:br>
              <a:rPr lang="ru-RU" sz="2000" dirty="0" smtClean="0"/>
            </a:br>
            <a:r>
              <a:rPr lang="ru-RU" sz="2000" dirty="0" smtClean="0"/>
              <a:t>-</a:t>
            </a:r>
            <a:r>
              <a:rPr lang="ru-RU" sz="2000" dirty="0" err="1" smtClean="0"/>
              <a:t>скейт-площадка</a:t>
            </a:r>
            <a:r>
              <a:rPr lang="ru-RU" sz="2000" dirty="0" smtClean="0"/>
              <a:t>, сквер; </a:t>
            </a:r>
            <a:br>
              <a:rPr lang="ru-RU" sz="2000" dirty="0" smtClean="0"/>
            </a:br>
            <a:r>
              <a:rPr lang="ru-RU" sz="2000" dirty="0" smtClean="0"/>
              <a:t>-установлена </a:t>
            </a:r>
            <a:r>
              <a:rPr lang="ru-RU" sz="2000" dirty="0" err="1" smtClean="0"/>
              <a:t>стелла</a:t>
            </a:r>
            <a:r>
              <a:rPr lang="ru-RU" sz="2000" dirty="0" smtClean="0"/>
              <a:t> «Я люблю </a:t>
            </a:r>
            <a:r>
              <a:rPr lang="ru-RU" sz="2000" dirty="0" err="1" smtClean="0"/>
              <a:t>гостицы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-уличное освещение;</a:t>
            </a:r>
            <a:br>
              <a:rPr lang="ru-RU" sz="2000" dirty="0" smtClean="0"/>
            </a:br>
            <a:r>
              <a:rPr lang="ru-RU" sz="2000" dirty="0" smtClean="0"/>
              <a:t>-мост через ручей </a:t>
            </a:r>
            <a:br>
              <a:rPr lang="ru-RU" sz="2000" dirty="0" smtClean="0"/>
            </a:br>
            <a:r>
              <a:rPr lang="ru-RU" sz="2000" dirty="0" smtClean="0"/>
              <a:t>-произвела замену всех скамеек и урн в поселении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IMG_743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86749">
            <a:off x="4857752" y="428605"/>
            <a:ext cx="2357454" cy="3143272"/>
          </a:xfrm>
        </p:spPr>
      </p:pic>
      <p:pic>
        <p:nvPicPr>
          <p:cNvPr id="5" name="Рисунок 4" descr="PHOTO-2023-03-17-10-32-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4702">
            <a:off x="4286248" y="3786190"/>
            <a:ext cx="3645616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239000" cy="85725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/>
              <a:t>Принимает Участие на празднике «день защиты детей»</a:t>
            </a:r>
            <a:endParaRPr lang="ru-RU" sz="2200" dirty="0"/>
          </a:p>
        </p:txBody>
      </p:sp>
      <p:pic>
        <p:nvPicPr>
          <p:cNvPr id="4" name="Содержимое 3" descr="IMG_742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6441036" cy="483077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dirty="0" smtClean="0"/>
              <a:t>Принимает участие в спортивных и культурно-массовых мероприятиях Гостицкого сельского поселения</a:t>
            </a:r>
            <a:endParaRPr lang="ru-RU" sz="2200" dirty="0"/>
          </a:p>
        </p:txBody>
      </p:sp>
      <p:pic>
        <p:nvPicPr>
          <p:cNvPr id="4" name="Содержимое 3" descr="IMG_74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49486">
            <a:off x="687692" y="1547513"/>
            <a:ext cx="2663622" cy="1997717"/>
          </a:xfrm>
        </p:spPr>
      </p:pic>
      <p:pic>
        <p:nvPicPr>
          <p:cNvPr id="5" name="Рисунок 4" descr="IMG_74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1500174"/>
            <a:ext cx="2089562" cy="2357454"/>
          </a:xfrm>
          <a:prstGeom prst="rect">
            <a:avLst/>
          </a:prstGeom>
        </p:spPr>
      </p:pic>
      <p:pic>
        <p:nvPicPr>
          <p:cNvPr id="6" name="Рисунок 5" descr="IMG_7431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10277">
            <a:off x="912734" y="4218630"/>
            <a:ext cx="2786082" cy="2089561"/>
          </a:xfrm>
          <a:prstGeom prst="rect">
            <a:avLst/>
          </a:prstGeom>
        </p:spPr>
      </p:pic>
      <p:pic>
        <p:nvPicPr>
          <p:cNvPr id="7" name="Рисунок 6" descr="IMG_7430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14715">
            <a:off x="4149148" y="4279780"/>
            <a:ext cx="2952771" cy="2214578"/>
          </a:xfrm>
          <a:prstGeom prst="rect">
            <a:avLst/>
          </a:prstGeom>
        </p:spPr>
      </p:pic>
      <p:pic>
        <p:nvPicPr>
          <p:cNvPr id="8" name="Рисунок 7" descr="IMG_743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1428736"/>
            <a:ext cx="2143122" cy="2857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6257940" cy="118013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Имеет ряд поощрений: за участие в общественной жизни поселения, за содействие в обеспечении охраны общественного порядка, за помощь и неравнодушное отношение к участникам специальной военной операции</a:t>
            </a:r>
            <a:endParaRPr lang="ru-RU" sz="2200" dirty="0"/>
          </a:p>
        </p:txBody>
      </p:sp>
      <p:pic>
        <p:nvPicPr>
          <p:cNvPr id="4" name="Содержимое 3" descr="Благодарность Главы Гостицког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142844" y="2928934"/>
            <a:ext cx="2760104" cy="3714752"/>
          </a:xfrm>
        </p:spPr>
      </p:pic>
      <p:pic>
        <p:nvPicPr>
          <p:cNvPr id="5" name="Рисунок 4" descr="Благодарственное письмо за охрану общественного порядка 2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2571744"/>
            <a:ext cx="2760105" cy="3857652"/>
          </a:xfrm>
          <a:prstGeom prst="rect">
            <a:avLst/>
          </a:prstGeom>
        </p:spPr>
      </p:pic>
      <p:pic>
        <p:nvPicPr>
          <p:cNvPr id="6" name="Рисунок 5" descr="Благодарственное письмо за фотоконкурст 2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2285992"/>
            <a:ext cx="2643206" cy="37703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лагодарственное письмо  депутата законодательного собран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14050" y="3372174"/>
            <a:ext cx="2815306" cy="3643338"/>
          </a:xfrm>
        </p:spPr>
      </p:pic>
      <p:pic>
        <p:nvPicPr>
          <p:cNvPr id="7" name="Рисунок 6" descr="грамота от администраниции гостицы 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5" y="357166"/>
            <a:ext cx="2539297" cy="3286148"/>
          </a:xfrm>
          <a:prstGeom prst="rect">
            <a:avLst/>
          </a:prstGeom>
        </p:spPr>
      </p:pic>
      <p:pic>
        <p:nvPicPr>
          <p:cNvPr id="8" name="Рисунок 7" descr="Почетная грамота Главы сланцы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728"/>
            <a:ext cx="2786050" cy="3605476"/>
          </a:xfrm>
          <a:prstGeom prst="rect">
            <a:avLst/>
          </a:prstGeom>
        </p:spPr>
      </p:pic>
      <p:pic>
        <p:nvPicPr>
          <p:cNvPr id="9" name="Рисунок 8" descr="Почетная грамота Главы сланцы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2928923" y="357164"/>
            <a:ext cx="2500332" cy="3235723"/>
          </a:xfrm>
          <a:prstGeom prst="rect">
            <a:avLst/>
          </a:prstGeom>
        </p:spPr>
      </p:pic>
      <p:pic>
        <p:nvPicPr>
          <p:cNvPr id="10" name="Рисунок 9" descr="волонтеру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6174">
            <a:off x="4930946" y="3641873"/>
            <a:ext cx="2733862" cy="314483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315</TotalTime>
  <Words>86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Изящная</vt:lpstr>
      <vt:lpstr>   МУНИЦИПАЛЬНОЕ ОБРАЗОВАНИЕ «Гостицкое сельское поселение»</vt:lpstr>
      <vt:lpstr>Участник конкурса в номинации</vt:lpstr>
      <vt:lpstr>       АРТЕМЕНКО Елена Валентиновна  ЧЛЕН ИНИЦИАТИВНОЙ КОМИССИИ АДМИНИСТРАТИВНОГО ЦЕНТРА Д. ГОСТИЦЫ  ЧЛЕН ДОБРОВОЛЬНОЙ НАРОДНОЙ ДРУЖИНЫ ГОСТИЦКОГО СЕЛЬСКОГО ПОСЕЛЕНИЯ  ЧЛЕН ДОБРОВОЛЬНОЙ ПОЖАРНОЙ КОМАНДЫ ГОСТИЦКОГО СЕЛЬСКОГО ПОСЕЛЕНИЯ  ВОЛОНТЕР ГОСТИЦКОГО СЕЛЬСКОГО ПОСЕЛЕНИЯ </vt:lpstr>
      <vt:lpstr>Участие в торжественно-траурных митингах: возложение венков и цветов к братскому захоронению </vt:lpstr>
      <vt:lpstr>По инициативе Елены валентиновны на территории гостицкого сельского поселения обустроено: - Хоккейная площадка; - построена сцена,  -скейт-площадка, сквер;  -установлена стелла «Я люблю гостицы» -уличное освещение; -мост через ручей  -произвела замену всех скамеек и урн в поселении </vt:lpstr>
      <vt:lpstr>Принимает Участие на празднике «день защиты детей»</vt:lpstr>
      <vt:lpstr>Принимает участие в спортивных и культурно-массовых мероприятиях Гостицкого сельского поселения</vt:lpstr>
      <vt:lpstr>Имеет ряд поощрений: за участие в общественной жизни поселения, за содействие в обеспечении охраны общественного порядка, за помощь и неравнодушное отношение к участникам специальной военной операции</vt:lpstr>
      <vt:lpstr>Слайд 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Участник конкурса в номинации</dc:title>
  <dc:creator>User</dc:creator>
  <cp:lastModifiedBy>User</cp:lastModifiedBy>
  <cp:revision>33</cp:revision>
  <dcterms:created xsi:type="dcterms:W3CDTF">2023-04-13T09:02:40Z</dcterms:created>
  <dcterms:modified xsi:type="dcterms:W3CDTF">2023-08-23T08:03:32Z</dcterms:modified>
</cp:coreProperties>
</file>